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257" r:id="rId5"/>
    <p:sldId id="384" r:id="rId6"/>
    <p:sldId id="317" r:id="rId7"/>
    <p:sldId id="392" r:id="rId8"/>
    <p:sldId id="393" r:id="rId9"/>
    <p:sldId id="394" r:id="rId10"/>
    <p:sldId id="395" r:id="rId11"/>
    <p:sldId id="397" r:id="rId12"/>
    <p:sldId id="396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93725" autoAdjust="0"/>
  </p:normalViewPr>
  <p:slideViewPr>
    <p:cSldViewPr snapToGrid="0">
      <p:cViewPr varScale="1">
        <p:scale>
          <a:sx n="69" d="100"/>
          <a:sy n="69" d="100"/>
        </p:scale>
        <p:origin x="408" y="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13/07/2022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13/07/2022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13/07/2022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2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13/07/2022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13/07/2022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Hemos ingresado tanto Catalogo, Boletas, Carrito de compras, Descuento para clientes atreves de 3 paginas y una base de datos completa</a:t>
            </a:r>
          </a:p>
          <a:p>
            <a:endParaRPr lang="es-C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E845F39-3ED7-4557-8E83-69CFB9EC7E67}" type="datetime1">
              <a:rPr lang="es-ES" smtClean="0"/>
              <a:t>13/07/2022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60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es-ES" dirty="0"/>
              <a:t>LITTLE PET’S SHOP</a:t>
            </a:r>
            <a:br>
              <a:rPr lang="es-ES" dirty="0"/>
            </a:br>
            <a:endParaRPr lang="es-ES" dirty="0"/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 fontScale="92500" lnSpcReduction="20000"/>
          </a:bodyPr>
          <a:lstStyle/>
          <a:p>
            <a:pPr marL="342900" indent="-342900" rtl="0">
              <a:buFontTx/>
              <a:buChar char="-"/>
            </a:pPr>
            <a:r>
              <a:rPr lang="es-ES" dirty="0"/>
              <a:t>Fabian Palma</a:t>
            </a:r>
          </a:p>
          <a:p>
            <a:pPr marL="342900" indent="-342900" rtl="0">
              <a:buFontTx/>
              <a:buChar char="-"/>
            </a:pPr>
            <a:r>
              <a:rPr lang="es-ES" dirty="0"/>
              <a:t>Karen Poblete</a:t>
            </a:r>
          </a:p>
          <a:p>
            <a:pPr marL="342900" indent="-342900" rtl="0">
              <a:buFontTx/>
              <a:buChar char="-"/>
            </a:pPr>
            <a:r>
              <a:rPr lang="es-ES" dirty="0"/>
              <a:t>Vicente </a:t>
            </a:r>
            <a:r>
              <a:rPr lang="es-ES" dirty="0" err="1"/>
              <a:t>Guimaraes</a:t>
            </a:r>
            <a:endParaRPr lang="es-ES" dirty="0"/>
          </a:p>
          <a:p>
            <a:pPr marL="342900" indent="-342900" rtl="0">
              <a:buFontTx/>
              <a:buChar char="-"/>
            </a:pPr>
            <a:r>
              <a:rPr lang="es-ES" dirty="0"/>
              <a:t>-</a:t>
            </a:r>
            <a:r>
              <a:rPr lang="es-ES" dirty="0" err="1"/>
              <a:t>Hitoshen</a:t>
            </a:r>
            <a:r>
              <a:rPr lang="es-ES" dirty="0"/>
              <a:t> Hayashi</a:t>
            </a:r>
          </a:p>
        </p:txBody>
      </p:sp>
      <p:pic>
        <p:nvPicPr>
          <p:cNvPr id="5" name="Imagen 4" descr="Un perro mirando a la cámara">
            <a:extLst>
              <a:ext uri="{FF2B5EF4-FFF2-40B4-BE49-F238E27FC236}">
                <a16:creationId xmlns:a16="http://schemas.microsoft.com/office/drawing/2014/main" id="{E26F1F99-5906-35E4-B3CB-527282114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6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/>
              <a:t>¿Qué es nuestro</a:t>
            </a:r>
            <a:br>
              <a:rPr lang="es-ES" dirty="0"/>
            </a:br>
            <a:r>
              <a:rPr lang="es-ES" dirty="0"/>
              <a:t>	Proyecto?</a:t>
            </a:r>
          </a:p>
        </p:txBody>
      </p:sp>
      <p:pic>
        <p:nvPicPr>
          <p:cNvPr id="18" name="Marcador de posición de imagen 17" descr="Un grupo de personas sentadas en una mes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23" name="Marcador de posición de imagen 22" descr="Una persona dibujando sobre una pizarra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s-ES" dirty="0"/>
              <a:t>En este Proyecto estamos encargados de crear una pagina web que facilite la venta y distribución de Artículos y juguetes enfocados a animales, así mismo ayudando a una fundación sin fines de lucro encargada del cuidado animal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Solución del proyecto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ES" kern="1200" dirty="0">
                <a:latin typeface="+mn-lt"/>
                <a:ea typeface="+mn-ea"/>
                <a:cs typeface="+mn-cs"/>
              </a:rPr>
              <a:t>En las siguientes diapositivas mostraremos la solución que ideamos e implementamos durante este proyecto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s-ES" dirty="0"/>
              <a:t>En las siguientes diapositivas mostraremos las soluciones</a:t>
            </a:r>
            <a:endParaRPr lang="es-ES" kern="1200" dirty="0">
              <a:latin typeface="+mn-lt"/>
              <a:ea typeface="+mn-ea"/>
              <a:cs typeface="+mn-cs"/>
            </a:endParaRPr>
          </a:p>
          <a:p>
            <a:pPr marL="0" indent="0" rtl="0">
              <a:lnSpc>
                <a:spcPct val="100000"/>
              </a:lnSpc>
              <a:buNone/>
            </a:pPr>
            <a:endParaRPr lang="es-E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38762-E6DB-B0BF-B7BF-4D9B29B6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Sistema de ventas a tiempo real Utilizando Una Base de Datos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50CC90A-2605-31FC-17F6-C9373D863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558" t="9117" r="4529" b="3145"/>
          <a:stretch/>
        </p:blipFill>
        <p:spPr>
          <a:xfrm>
            <a:off x="549538" y="2182483"/>
            <a:ext cx="1940944" cy="3491829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D1DEC8-D0CE-869F-FBF0-7AEE60C2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24AF9D-9CCD-7E5F-9764-67133AAE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77D389-A28D-2832-232E-3892AD04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4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7245E34-2B98-3111-25E3-588D4E034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746" y="2091377"/>
            <a:ext cx="5438253" cy="229099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2D2DF72-77DD-D0BE-51AA-B6F58BE18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449"/>
          <a:stretch/>
        </p:blipFill>
        <p:spPr>
          <a:xfrm>
            <a:off x="2559746" y="4478903"/>
            <a:ext cx="5438253" cy="18352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F84B358-06F0-F0C7-BE9F-B6A595507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263" y="2075737"/>
            <a:ext cx="3763200" cy="29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0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B4583-5870-E0C8-2AD6-F3E3B208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inicio intuitivo y funcional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7CEB0A0-5A8D-BB73-0C55-23D78C589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12" y="1577254"/>
            <a:ext cx="5220902" cy="2750197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3A3648-83F5-6E1D-35AB-DB46979A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AC94F5-ACFB-93D5-5A8F-D8DEC45A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3B01F3-88CC-89B8-0AC5-3791294C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5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6ED4416-E48A-FA9D-1A62-9921B75E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764" y="1577254"/>
            <a:ext cx="1787985" cy="275019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FF5F121-000D-2BC1-F7E3-EACC6FEC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444" y="1577253"/>
            <a:ext cx="2615524" cy="275019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90F72CF-AC8C-3A55-A26F-A0F692131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12" y="4567989"/>
            <a:ext cx="2152761" cy="15748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8CE1909-2190-0C4D-6920-9166B8803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369" y="4567989"/>
            <a:ext cx="3070395" cy="14120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37BF60-CC3C-5686-A149-D9F7CFAB5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060" y="4475908"/>
            <a:ext cx="5020530" cy="15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6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79A1C-4CB2-1088-E9D5-75F8AE60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Perfiles de contactos y solicitudes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F9E262A-6102-ECCB-8282-AB31687C2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824" y="1800241"/>
            <a:ext cx="9246075" cy="1543129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D4866B-3242-BD2E-0E0D-3DB3CE50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0418B7-585E-D420-05B8-92B28497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143644-FA07-6610-984C-3164B2F0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6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F9C4CA1-7126-F34C-D540-E1938647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24" y="4299046"/>
            <a:ext cx="3022755" cy="5905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DA974D0-83BC-7749-0915-04DC3F873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687" y="3724614"/>
            <a:ext cx="4910825" cy="21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25586-964A-C6D4-63D4-55941CB7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Seguimientos y Quienes somos en tiempo real 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B197EBB-5213-8953-A680-877162A6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650" y="1959075"/>
            <a:ext cx="5580225" cy="2050157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EECB52-29AC-9613-83A2-1F7BC424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F13B4C-F558-EC2B-8A93-02E88935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B0EA42-DE84-02A8-52A2-6AC0DED7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7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B6964E1-7A42-C256-34F9-F77526B66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3917"/>
            <a:ext cx="4930495" cy="10650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84BF20-F7DD-3DAF-B0DF-EC166728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7178"/>
            <a:ext cx="4930495" cy="117910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6CB0CC0-BAE7-B47F-FAA1-70FCBA3E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49" y="4232555"/>
            <a:ext cx="5580225" cy="20501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047500C-0724-E5F7-63A6-4E3FE0706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05989"/>
            <a:ext cx="4930495" cy="19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C4720-5C6F-67DB-55D3-1C5AB466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Principales características del producto desarrollado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87753A-9A2F-88D3-B98D-268395E8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r>
              <a:rPr lang="es-CL" dirty="0"/>
              <a:t>Su principal característica que podríamos remarcar seria sobre la sencilla e intuitivo uso sobre las distintas opciones hará que nuestro usuario comprenda sobre la pagina y sus cualidades</a:t>
            </a:r>
          </a:p>
          <a:p>
            <a:r>
              <a:rPr lang="es-CL" dirty="0"/>
              <a:t>La rapidez de movimiento de la base de Datos sobre nuestros datos para ingresar sus opciones</a:t>
            </a:r>
          </a:p>
          <a:p>
            <a:r>
              <a:rPr lang="es-CL" dirty="0"/>
              <a:t>La facilidad en la que podemos utilizar la API REST para nuestro trabajo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81F82A-4D5D-FB3C-D7E9-8609F6C5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E38284-A2B2-3938-648D-8A510180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B5085B-143A-CBF1-418F-3286F780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55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3105D-75B2-85DB-12C9-DEC5A4A0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1508014"/>
            <a:ext cx="11091600" cy="3841972"/>
          </a:xfrm>
        </p:spPr>
        <p:txBody>
          <a:bodyPr/>
          <a:lstStyle/>
          <a:p>
            <a:pPr algn="ctr"/>
            <a:r>
              <a:rPr lang="es-MX" dirty="0"/>
              <a:t>A continuación mostraremos nuestro producto como clientes y como administradores de este</a:t>
            </a:r>
            <a:br>
              <a:rPr lang="es-MX" dirty="0"/>
            </a:b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1EDC73-36A3-3225-473B-5A08C2363E0D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-914400" y="2753263"/>
            <a:ext cx="425302" cy="170689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D5D9DF-150B-68D9-B735-46A96A281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28EFAD-C82E-5C20-2F15-08AC2C2F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FA784C-D662-ABC7-2340-BBDE5C3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55924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a5f12ff-6e51-4dea-86f4-b2bfa96f0fd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8DB93A1115B88499B89FBDB9785DFA2" ma:contentTypeVersion="4" ma:contentTypeDescription="Crear nuevo documento." ma:contentTypeScope="" ma:versionID="ce98fa908f91dbddeb8fb647ca40b726">
  <xsd:schema xmlns:xsd="http://www.w3.org/2001/XMLSchema" xmlns:xs="http://www.w3.org/2001/XMLSchema" xmlns:p="http://schemas.microsoft.com/office/2006/metadata/properties" xmlns:ns3="aa5f12ff-6e51-4dea-86f4-b2bfa96f0fd1" targetNamespace="http://schemas.microsoft.com/office/2006/metadata/properties" ma:root="true" ma:fieldsID="18998d677c97880f85dfddbf1faeff6e" ns3:_="">
    <xsd:import namespace="aa5f12ff-6e51-4dea-86f4-b2bfa96f0f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f12ff-6e51-4dea-86f4-b2bfa96f0f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a5f12ff-6e51-4dea-86f4-b2bfa96f0fd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60D35F-7987-4794-B8F2-58F8C5513D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5f12ff-6e51-4dea-86f4-b2bfa96f0f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{A5CC6E05-2358-4673-9987-72379AF2B197}tf33713516_win32</Template>
  <TotalTime>94</TotalTime>
  <Words>338</Words>
  <Application>Microsoft Office PowerPoint</Application>
  <PresentationFormat>Panorámica</PresentationFormat>
  <Paragraphs>53</Paragraphs>
  <Slides>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Walbaum Display</vt:lpstr>
      <vt:lpstr>3DFloatVTI</vt:lpstr>
      <vt:lpstr>LITTLE PET’S SHOP </vt:lpstr>
      <vt:lpstr>¿Qué es nuestro  Proyecto?</vt:lpstr>
      <vt:lpstr>Solución del proyecto</vt:lpstr>
      <vt:lpstr>Sistema de ventas a tiempo real Utilizando Una Base de Datos</vt:lpstr>
      <vt:lpstr>Un inicio intuitivo y funcional</vt:lpstr>
      <vt:lpstr>Perfiles de contactos y solicitudes</vt:lpstr>
      <vt:lpstr>Seguimientos y Quienes somos en tiempo real </vt:lpstr>
      <vt:lpstr>Principales características del producto desarrollado</vt:lpstr>
      <vt:lpstr>A continuación mostraremos nuestro producto como clientes y como administradores de este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 PET’S SHOP </dc:title>
  <dc:creator>FABIAN . PALMA RAMOS</dc:creator>
  <cp:lastModifiedBy>FABIAN . PALMA RAMOS</cp:lastModifiedBy>
  <cp:revision>1</cp:revision>
  <dcterms:created xsi:type="dcterms:W3CDTF">2022-07-13T21:39:04Z</dcterms:created>
  <dcterms:modified xsi:type="dcterms:W3CDTF">2022-07-13T23:13:52Z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0x01010048DB93A1115B88499B89FBDB9785DFA2</vt:lpwstr>
  </property>
</Properties>
</file>